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77075" cy="9385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0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5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0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57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4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7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9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D4A05-5D6A-412E-9792-3E129F10111C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6CD35-CA88-4DCF-9042-D9899650F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3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Tq-IQcsqP7fs1hsWG5Uj7Echbb0cY9EmsvZiFxs6wZN0vYzmaiBWDtqX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90" y="2942403"/>
            <a:ext cx="30099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aculty.uca.edu/benw/biol1400/oldexams/practice/Image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575" y="2451842"/>
            <a:ext cx="15049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oostermiddle.stratfordk12.org/images/customer-images/bacterial_ce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35" y="2451842"/>
            <a:ext cx="3171825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3233959"/>
            <a:ext cx="260860" cy="531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0" y="2451842"/>
            <a:ext cx="366525" cy="294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20210" y="2531588"/>
            <a:ext cx="151790" cy="1470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33575" y="3233959"/>
            <a:ext cx="303580" cy="2465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56010" y="2835633"/>
            <a:ext cx="758950" cy="1205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987275" y="3233959"/>
            <a:ext cx="455370" cy="24658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8214960" y="3884370"/>
            <a:ext cx="455370" cy="1517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558635" y="3580791"/>
            <a:ext cx="683055" cy="18443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5900162" y="4112055"/>
            <a:ext cx="796898" cy="22768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737155" y="451378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LABELLING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70727" y="4853596"/>
            <a:ext cx="19120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79990" y="4853596"/>
            <a:ext cx="2276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089900" y="4853596"/>
            <a:ext cx="2276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26735" y="2451842"/>
            <a:ext cx="288940" cy="1028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626735" y="2451842"/>
            <a:ext cx="1138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77250" y="1986995"/>
            <a:ext cx="993955" cy="18973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Connector 1023"/>
          <p:cNvCxnSpPr/>
          <p:nvPr/>
        </p:nvCxnSpPr>
        <p:spPr>
          <a:xfrm>
            <a:off x="777250" y="1986995"/>
            <a:ext cx="1290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Straight Connector 1026"/>
          <p:cNvCxnSpPr/>
          <p:nvPr/>
        </p:nvCxnSpPr>
        <p:spPr>
          <a:xfrm flipH="1">
            <a:off x="94195" y="4036160"/>
            <a:ext cx="1062530" cy="1366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1030"/>
          <p:cNvCxnSpPr/>
          <p:nvPr/>
        </p:nvCxnSpPr>
        <p:spPr>
          <a:xfrm>
            <a:off x="94195" y="5402270"/>
            <a:ext cx="18214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Connector 1033"/>
          <p:cNvCxnSpPr/>
          <p:nvPr/>
        </p:nvCxnSpPr>
        <p:spPr>
          <a:xfrm>
            <a:off x="94195" y="1683415"/>
            <a:ext cx="758950" cy="1442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/>
          <p:cNvCxnSpPr/>
          <p:nvPr/>
        </p:nvCxnSpPr>
        <p:spPr>
          <a:xfrm>
            <a:off x="94195" y="1683415"/>
            <a:ext cx="24286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9" name="Straight Connector 1038"/>
          <p:cNvCxnSpPr/>
          <p:nvPr/>
        </p:nvCxnSpPr>
        <p:spPr>
          <a:xfrm flipV="1">
            <a:off x="4420210" y="1683415"/>
            <a:ext cx="518315" cy="995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Straight Connector 1040"/>
          <p:cNvCxnSpPr/>
          <p:nvPr/>
        </p:nvCxnSpPr>
        <p:spPr>
          <a:xfrm>
            <a:off x="4938525" y="1683415"/>
            <a:ext cx="1530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Connector 1042"/>
          <p:cNvCxnSpPr/>
          <p:nvPr/>
        </p:nvCxnSpPr>
        <p:spPr>
          <a:xfrm>
            <a:off x="4040735" y="1531625"/>
            <a:ext cx="145315" cy="1517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/>
          <p:cNvCxnSpPr/>
          <p:nvPr/>
        </p:nvCxnSpPr>
        <p:spPr>
          <a:xfrm flipH="1">
            <a:off x="2765160" y="1531625"/>
            <a:ext cx="12755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Connector 1046"/>
          <p:cNvCxnSpPr/>
          <p:nvPr/>
        </p:nvCxnSpPr>
        <p:spPr>
          <a:xfrm>
            <a:off x="7456010" y="2966192"/>
            <a:ext cx="15937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9" name="Straight Connector 1048"/>
          <p:cNvCxnSpPr>
            <a:stCxn id="13" idx="1"/>
          </p:cNvCxnSpPr>
          <p:nvPr/>
        </p:nvCxnSpPr>
        <p:spPr>
          <a:xfrm flipV="1">
            <a:off x="7987275" y="3357250"/>
            <a:ext cx="106253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Connector 1050"/>
          <p:cNvCxnSpPr/>
          <p:nvPr/>
        </p:nvCxnSpPr>
        <p:spPr>
          <a:xfrm>
            <a:off x="8214960" y="3960265"/>
            <a:ext cx="8348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5" name="Straight Connector 1054"/>
          <p:cNvCxnSpPr/>
          <p:nvPr/>
        </p:nvCxnSpPr>
        <p:spPr>
          <a:xfrm>
            <a:off x="5330950" y="3704403"/>
            <a:ext cx="10625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Straight Connector 1058"/>
          <p:cNvCxnSpPr>
            <a:stCxn id="17" idx="3"/>
          </p:cNvCxnSpPr>
          <p:nvPr/>
        </p:nvCxnSpPr>
        <p:spPr>
          <a:xfrm flipH="1" flipV="1">
            <a:off x="5255055" y="4225897"/>
            <a:ext cx="144200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1" name="TextBox 1060"/>
          <p:cNvSpPr txBox="1"/>
          <p:nvPr/>
        </p:nvSpPr>
        <p:spPr>
          <a:xfrm>
            <a:off x="4572000" y="623711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67" name="Straight Arrow Connector 1066"/>
          <p:cNvCxnSpPr/>
          <p:nvPr/>
        </p:nvCxnSpPr>
        <p:spPr>
          <a:xfrm>
            <a:off x="94195" y="1683415"/>
            <a:ext cx="758950" cy="14420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9" name="TextBox 1068"/>
          <p:cNvSpPr txBox="1"/>
          <p:nvPr/>
        </p:nvSpPr>
        <p:spPr>
          <a:xfrm>
            <a:off x="853145" y="6518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SBI3C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TextBox 1070"/>
          <p:cNvSpPr txBox="1"/>
          <p:nvPr/>
        </p:nvSpPr>
        <p:spPr>
          <a:xfrm>
            <a:off x="3544752" y="65185"/>
            <a:ext cx="1359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Microbiology Unit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TextBox 1071"/>
          <p:cNvSpPr txBox="1"/>
          <p:nvPr/>
        </p:nvSpPr>
        <p:spPr>
          <a:xfrm>
            <a:off x="6089900" y="65185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Name: _________________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Date: __________________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054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Fisher</dc:creator>
  <cp:lastModifiedBy>Jason Fisher</cp:lastModifiedBy>
  <cp:revision>14</cp:revision>
  <cp:lastPrinted>2012-03-23T06:52:46Z</cp:lastPrinted>
  <dcterms:created xsi:type="dcterms:W3CDTF">2012-03-23T04:50:20Z</dcterms:created>
  <dcterms:modified xsi:type="dcterms:W3CDTF">2012-03-23T06:59:18Z</dcterms:modified>
</cp:coreProperties>
</file>